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S2_2023-08-15_truecolor_post_8bit_alt</a:t>
            </a:r>
          </a:p>
        </p:txBody>
      </p:sp>
      <p:pic>
        <p:nvPicPr>
          <p:cNvPr id="3" name="Picture 2" descr="S2_2023-08-15_truecolor_post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S2_2023-08-17_truecolor_post_8bit_alt</a:t>
            </a:r>
          </a:p>
        </p:txBody>
      </p:sp>
      <p:pic>
        <p:nvPicPr>
          <p:cNvPr id="3" name="Picture 2" descr="S2_2023-08-17_truecolor_post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S2_2023-08-20_truecolor_post_8bit_alt</a:t>
            </a:r>
          </a:p>
        </p:txBody>
      </p:sp>
      <p:pic>
        <p:nvPicPr>
          <p:cNvPr id="3" name="Picture 2" descr="S2_2023-08-20_truecolor_post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S2_2023-08-22_truecolor_post_8bit_alt</a:t>
            </a:r>
          </a:p>
        </p:txBody>
      </p:sp>
      <p:pic>
        <p:nvPicPr>
          <p:cNvPr id="3" name="Picture 2" descr="S2_2023-08-22_truecolor_post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S2_2023-08-25_truecolor_post_8bit_alt</a:t>
            </a:r>
          </a:p>
        </p:txBody>
      </p:sp>
      <p:pic>
        <p:nvPicPr>
          <p:cNvPr id="3" name="Picture 2" descr="S2_2023-08-25_truecolor_post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S2_2023-08-27_truecolor_post_8bit_alt</a:t>
            </a:r>
          </a:p>
        </p:txBody>
      </p:sp>
      <p:pic>
        <p:nvPicPr>
          <p:cNvPr id="3" name="Picture 2" descr="S2_2023-08-27_truecolor_post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